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k latino" initials="tl" lastIdx="1" clrIdx="0">
    <p:extLst>
      <p:ext uri="{19B8F6BF-5375-455C-9EA6-DF929625EA0E}">
        <p15:presenceInfo xmlns:p15="http://schemas.microsoft.com/office/powerpoint/2012/main" userId="a2a2cf9a7c35a7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2256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Partes de la computadora</a:t>
            </a:r>
            <a:br>
              <a:rPr lang="es-CO" dirty="0" smtClean="0"/>
            </a:br>
            <a:r>
              <a:rPr lang="es-CO" sz="1400" dirty="0" smtClean="0"/>
              <a:t>juan David Castañeda i.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Adaptador de video.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Funciona para conectar adaptadores USB como: impresas, teclados ratones etc..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445" t="18078" r="24286" b="22380"/>
          <a:stretch/>
        </p:blipFill>
        <p:spPr>
          <a:xfrm>
            <a:off x="3933372" y="2693770"/>
            <a:ext cx="6052458" cy="3953772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5558971" y="1357803"/>
            <a:ext cx="2307772" cy="29384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56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Disco duro.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Sirve para almacenar datos.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47" t="18219" r="24127" b="22099"/>
          <a:stretch/>
        </p:blipFill>
        <p:spPr>
          <a:xfrm>
            <a:off x="5270726" y="2401956"/>
            <a:ext cx="6195560" cy="4013357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715657" y="1357803"/>
            <a:ext cx="6096000" cy="30400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34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Unidad óptica.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Usa una luz laser para leer cd.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126" t="18643" r="24127" b="22099"/>
          <a:stretch/>
        </p:blipFill>
        <p:spPr>
          <a:xfrm>
            <a:off x="5372326" y="2409371"/>
            <a:ext cx="6397302" cy="4120962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4310743" y="1357803"/>
            <a:ext cx="4717143" cy="2270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9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Unidad de disquete.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Funciona para leer disquete.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07" t="17937" r="23889" b="22098"/>
          <a:stretch/>
        </p:blipFill>
        <p:spPr>
          <a:xfrm>
            <a:off x="5065486" y="2249487"/>
            <a:ext cx="6386286" cy="4150109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5326743" y="1357803"/>
            <a:ext cx="3265714" cy="3649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9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Pata cable.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Funciona para conectar discos duros.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06" t="18500" r="24365" b="22664"/>
          <a:stretch/>
        </p:blipFill>
        <p:spPr>
          <a:xfrm>
            <a:off x="5399313" y="2627086"/>
            <a:ext cx="6216365" cy="400034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367314" y="1357803"/>
            <a:ext cx="6415315" cy="36351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81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Cables de disquete.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Funciona para conectar disquetes,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85" t="18077" r="24207" b="22522"/>
          <a:stretch/>
        </p:blipFill>
        <p:spPr>
          <a:xfrm>
            <a:off x="5617029" y="2464716"/>
            <a:ext cx="6280297" cy="4073968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5138057" y="1422400"/>
            <a:ext cx="5283200" cy="304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3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Sata cable.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Funciona para conectar dispositivos de almacenamiento.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127" t="18220" r="23810" b="22239"/>
          <a:stretch/>
        </p:blipFill>
        <p:spPr>
          <a:xfrm>
            <a:off x="3775756" y="2830286"/>
            <a:ext cx="6103152" cy="3926114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439886" y="1480457"/>
            <a:ext cx="4223657" cy="4064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51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PANEL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Sirve para cubrir los componentes.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06" t="18220" r="24683" b="22239"/>
          <a:stretch/>
        </p:blipFill>
        <p:spPr>
          <a:xfrm>
            <a:off x="5486400" y="2658233"/>
            <a:ext cx="5943634" cy="3894742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322286" y="1364343"/>
            <a:ext cx="7445828" cy="325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6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Teclado.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225" y="1973943"/>
            <a:ext cx="6296376" cy="425268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975429" y="1349829"/>
            <a:ext cx="3091542" cy="20465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19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Ratón.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225" y="1756229"/>
            <a:ext cx="7039604" cy="4572000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554514" y="1364343"/>
            <a:ext cx="3991429" cy="1930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2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Fuente de alimentación.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Una fuente de </a:t>
            </a:r>
            <a:r>
              <a:rPr lang="es-CO" dirty="0" smtClean="0"/>
              <a:t>alimentación </a:t>
            </a:r>
            <a:r>
              <a:rPr lang="es-CO" dirty="0"/>
              <a:t>proporciona la </a:t>
            </a:r>
            <a:r>
              <a:rPr lang="es-CO" dirty="0" smtClean="0"/>
              <a:t>tensión </a:t>
            </a:r>
            <a:r>
              <a:rPr lang="es-CO" dirty="0"/>
              <a:t>necesaria para alimentar los circuitos </a:t>
            </a:r>
            <a:r>
              <a:rPr lang="es-CO" dirty="0" smtClean="0"/>
              <a:t>electrónicos </a:t>
            </a:r>
            <a:r>
              <a:rPr lang="es-CO" dirty="0"/>
              <a:t>que conforman el PC. </a:t>
            </a:r>
          </a:p>
        </p:txBody>
      </p:sp>
      <p:pic>
        <p:nvPicPr>
          <p:cNvPr id="6" name="Imagen 5" descr="Simulador interactivo de ensamblaje de PC 3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89" y="3188368"/>
            <a:ext cx="4833600" cy="3669632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>
            <a:off x="6376737" y="1455821"/>
            <a:ext cx="3380874" cy="38501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4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Ethernet. 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225" y="1669143"/>
            <a:ext cx="6967032" cy="4122057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946225" y="1364343"/>
            <a:ext cx="3715832" cy="2743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2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WIFI ANTENA.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Sirve para conectar a una red inalámbrica.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444" t="18781" r="24047" b="22241"/>
          <a:stretch/>
        </p:blipFill>
        <p:spPr>
          <a:xfrm>
            <a:off x="3439885" y="2813557"/>
            <a:ext cx="6110515" cy="3935586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>
            <a:off x="3730171" y="1451429"/>
            <a:ext cx="3497943" cy="43542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620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Tarjeta </a:t>
            </a:r>
            <a:r>
              <a:rPr lang="es-CO" dirty="0" err="1" smtClean="0"/>
              <a:t>ram</a:t>
            </a:r>
            <a:r>
              <a:rPr lang="es-CO" dirty="0" smtClean="0"/>
              <a:t>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s-CO" dirty="0"/>
          </a:p>
          <a:p>
            <a:r>
              <a:rPr lang="es-CO" dirty="0"/>
              <a:t>La placa base es la principal tarjeta de circuito impreso que conecta todos los componentes del equipo. </a:t>
            </a:r>
          </a:p>
          <a:p>
            <a:r>
              <a:rPr lang="es-CO" dirty="0"/>
              <a:t>En la placa base, se trabajara con los siguientes componentes:</a:t>
            </a:r>
          </a:p>
          <a:p>
            <a:r>
              <a:rPr lang="es-CO" dirty="0"/>
              <a:t> </a:t>
            </a:r>
          </a:p>
          <a:p>
            <a:r>
              <a:rPr lang="es-CO" dirty="0"/>
              <a:t>CPU</a:t>
            </a:r>
          </a:p>
          <a:p>
            <a:r>
              <a:rPr lang="es-CO" dirty="0"/>
              <a:t>Compuesto </a:t>
            </a:r>
            <a:r>
              <a:rPr lang="es-CO" dirty="0" err="1"/>
              <a:t>termico</a:t>
            </a:r>
            <a:endParaRPr lang="es-CO" dirty="0"/>
          </a:p>
          <a:p>
            <a:r>
              <a:rPr lang="es-CO" dirty="0"/>
              <a:t>CPU disipador de calor / ventilador</a:t>
            </a:r>
          </a:p>
          <a:p>
            <a:r>
              <a:rPr lang="es-CO" dirty="0" err="1"/>
              <a:t>modulos</a:t>
            </a:r>
            <a:r>
              <a:rPr lang="es-CO" dirty="0"/>
              <a:t> RAM(2)</a:t>
            </a:r>
          </a:p>
          <a:p>
            <a:r>
              <a:rPr lang="es-CO" dirty="0"/>
              <a:t>Placa </a:t>
            </a:r>
            <a:r>
              <a:rPr lang="es-CO" dirty="0" err="1"/>
              <a:t>bas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139" t="18530" r="24425" b="21913"/>
          <a:stretch/>
        </p:blipFill>
        <p:spPr>
          <a:xfrm>
            <a:off x="7191998" y="3534913"/>
            <a:ext cx="4372473" cy="2848002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453063" y="1684421"/>
            <a:ext cx="6761748" cy="3274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CPU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LE DA ORDENES AL COMPUTADOR. 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6782" t="24194" r="32028" b="16688"/>
          <a:stretch/>
        </p:blipFill>
        <p:spPr>
          <a:xfrm>
            <a:off x="3352800" y="2989053"/>
            <a:ext cx="5196115" cy="3375461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>
            <a:off x="1708484" y="1515979"/>
            <a:ext cx="4740442" cy="28274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PASTA TERMICA.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AYUDA A QUE EL CPU NO SE SOBRECALIENTE.</a:t>
            </a:r>
            <a:endParaRPr lang="en-US" dirty="0"/>
          </a:p>
        </p:txBody>
      </p:sp>
      <p:pic>
        <p:nvPicPr>
          <p:cNvPr id="8" name="Marcador de contenido 5"/>
          <p:cNvPicPr/>
          <p:nvPr/>
        </p:nvPicPr>
        <p:blipFill rotWithShape="1">
          <a:blip r:embed="rId2"/>
          <a:srcRect l="24112" t="18496" r="24119" b="22578"/>
          <a:stretch/>
        </p:blipFill>
        <p:spPr>
          <a:xfrm>
            <a:off x="3417935" y="3241940"/>
            <a:ext cx="6147169" cy="3479701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4199020" y="1357803"/>
            <a:ext cx="3212433" cy="321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7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DISPERSADOR DE CALOR.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AYUA A REFIGERAR LA CPU.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6463" t="23537" r="31771" b="16717"/>
          <a:stretch/>
        </p:blipFill>
        <p:spPr bwMode="auto">
          <a:xfrm>
            <a:off x="2995108" y="2815390"/>
            <a:ext cx="6198605" cy="4042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>
            <a:off x="5925969" y="1387226"/>
            <a:ext cx="835778" cy="2633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6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Placa base.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Es una tarjeta de circuito que conecta los componentes que hacen parte de la computadora.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27" t="18267" r="24344" b="21415"/>
          <a:stretch/>
        </p:blipFill>
        <p:spPr>
          <a:xfrm>
            <a:off x="4733697" y="2929794"/>
            <a:ext cx="5599023" cy="3693801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709851" y="1357803"/>
            <a:ext cx="3357155" cy="2939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Tarjeta de red.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Sirve para conectar el computador a una red.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988" t="17778" r="24316" b="22381"/>
          <a:stretch/>
        </p:blipFill>
        <p:spPr>
          <a:xfrm>
            <a:off x="3114448" y="2811630"/>
            <a:ext cx="5637668" cy="3670813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4196443" y="1357803"/>
            <a:ext cx="2139043" cy="29366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64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wi</a:t>
            </a:r>
            <a:r>
              <a:rPr lang="es-CO" dirty="0" smtClean="0"/>
              <a:t>_-fi.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Es un adaptador de red inalámbrica, o LAN.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170" t="18698" r="24424" b="22876"/>
          <a:stretch/>
        </p:blipFill>
        <p:spPr>
          <a:xfrm>
            <a:off x="3937365" y="2820249"/>
            <a:ext cx="5710728" cy="3650889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2508738" y="1441938"/>
            <a:ext cx="4431324" cy="2860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2836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90</TotalTime>
  <Words>252</Words>
  <Application>Microsoft Office PowerPoint</Application>
  <PresentationFormat>Panorámica</PresentationFormat>
  <Paragraphs>46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Tw Cen MT</vt:lpstr>
      <vt:lpstr>Circuito</vt:lpstr>
      <vt:lpstr>Partes de la computadora juan David Castañeda i.</vt:lpstr>
      <vt:lpstr>Fuente de alimentación.</vt:lpstr>
      <vt:lpstr>Tarjeta ram.</vt:lpstr>
      <vt:lpstr>CPU</vt:lpstr>
      <vt:lpstr>PASTA TERMICA.</vt:lpstr>
      <vt:lpstr>DISPERSADOR DE CALOR.</vt:lpstr>
      <vt:lpstr>Placa base.</vt:lpstr>
      <vt:lpstr>Tarjeta de red.</vt:lpstr>
      <vt:lpstr>wi_-fi.</vt:lpstr>
      <vt:lpstr>Adaptador de video.</vt:lpstr>
      <vt:lpstr>Disco duro.</vt:lpstr>
      <vt:lpstr>Unidad óptica.</vt:lpstr>
      <vt:lpstr>Unidad de disquete.</vt:lpstr>
      <vt:lpstr>Pata cable.</vt:lpstr>
      <vt:lpstr>Cables de disquete.</vt:lpstr>
      <vt:lpstr>Sata cable.</vt:lpstr>
      <vt:lpstr>PANEL</vt:lpstr>
      <vt:lpstr>Teclado.</vt:lpstr>
      <vt:lpstr>Ratón.</vt:lpstr>
      <vt:lpstr>Ethernet. </vt:lpstr>
      <vt:lpstr>WIFI ANTENA.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Partes de la computadora juan David Castañeda i.</dc:title>
  <dc:creator>track latino</dc:creator>
  <cp:lastModifiedBy>track latino</cp:lastModifiedBy>
  <cp:revision>10</cp:revision>
  <dcterms:created xsi:type="dcterms:W3CDTF">2020-02-28T16:23:56Z</dcterms:created>
  <dcterms:modified xsi:type="dcterms:W3CDTF">2020-03-06T17:01:05Z</dcterms:modified>
</cp:coreProperties>
</file>